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0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gifrecorder.com/download.htm#.YUmMyrgzZP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Отчет о выполнении лабораторной работы #10</a:t>
            </a:r>
            <a:endParaRPr lang="ru-RU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ru-RU" altLang="en-US"/>
              <a:t>Вариант</a:t>
            </a:r>
            <a:r>
              <a:rPr lang="en-US" altLang="ru-RU"/>
              <a:t> </a:t>
            </a:r>
            <a:r>
              <a:rPr lang="ru-RU" altLang="en-US"/>
              <a:t>7</a:t>
            </a:r>
            <a:endParaRPr lang="ru-RU" altLang="en-US"/>
          </a:p>
          <a:p>
            <a:r>
              <a:rPr lang="ru-RU" altLang="en-US"/>
              <a:t>Ничипорук Роман Олегович</a:t>
            </a:r>
            <a:endParaRPr lang="ru-RU" altLang="en-US"/>
          </a:p>
          <a:p>
            <a:r>
              <a:rPr lang="ru-RU" altLang="en-US"/>
              <a:t>студента группы 4</a:t>
            </a:r>
            <a:endParaRPr lang="ru-RU" altLang="en-US"/>
          </a:p>
          <a:p>
            <a:r>
              <a:rPr lang="ru-RU" altLang="en-US"/>
              <a:t>Минск, Беларусь, 2024 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task_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954405"/>
            <a:ext cx="12191365" cy="4949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 лабораторной работе применялись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ru-RU"/>
              <a:t>TRIK Studio</a:t>
            </a:r>
            <a:endParaRPr lang="en-US" alt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ru-RU">
                <a:hlinkClick r:id="rId1" tooltip="" action="ppaction://hlinkfile"/>
              </a:rPr>
              <a:t>Gif Recorder</a:t>
            </a:r>
            <a:br>
              <a:rPr lang="en-US" altLang="ru-RU"/>
            </a:br>
            <a:endParaRPr lang="en-US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Задание №4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Формулировка задания</a:t>
            </a:r>
            <a:endParaRPr lang="ru-RU" altLang="en-US"/>
          </a:p>
          <a:p>
            <a:r>
              <a:rPr lang="ru-RU" altLang="en-US"/>
              <a:t>«П‐регулятор» с двумя датчиками цвета, создайте соответствующее поле для тестирования в TRIK Studio и напишите в данной среде программу для платформы EV3;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250" y="1299210"/>
            <a:ext cx="870013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task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0"/>
            <a:ext cx="99085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Задание №8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latin typeface="+mj-lt"/>
                <a:cs typeface="+mj-lt"/>
                <a:sym typeface="+mn-ea"/>
              </a:rPr>
              <a:t>Формулировка задания</a:t>
            </a:r>
            <a:endParaRPr lang="ru-RU" altLang="en-US">
              <a:latin typeface="+mj-lt"/>
              <a:cs typeface="+mj-lt"/>
              <a:sym typeface="+mn-ea"/>
            </a:endParaRPr>
          </a:p>
          <a:p>
            <a:r>
              <a:rPr lang="ru-RU" altLang="en-US">
                <a:latin typeface="+mj-lt"/>
                <a:cs typeface="+mj-lt"/>
              </a:rPr>
              <a:t>«П‐регулятор с дискретным изменением коэффициента» с одним	 датчиком цвета, создайте соответствующее поле для тестирования в TRIK Studio и напишите в данной среде программу для платформы EV3;	</a:t>
            </a:r>
            <a:endParaRPr lang="ru-RU" altLang="en-US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270" y="1291590"/>
            <a:ext cx="10665460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task_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625" y="944245"/>
            <a:ext cx="12106910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Задание №10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latin typeface="+mj-lt"/>
                <a:cs typeface="+mj-lt"/>
                <a:sym typeface="+mn-ea"/>
              </a:rPr>
              <a:t>Формулировка задания</a:t>
            </a:r>
            <a:endParaRPr lang="ru-RU" altLang="en-US">
              <a:latin typeface="+mj-lt"/>
              <a:cs typeface="+mj-lt"/>
              <a:sym typeface="+mn-ea"/>
            </a:endParaRPr>
          </a:p>
          <a:p>
            <a:r>
              <a:rPr lang="ru-RU" altLang="en-US"/>
              <a:t>«П‐регулятор с дискретным изменением скорости» с одним датчиком цвета,Создайте соответствующее поле для тестирования в TRIK Studio и напишите в данной среде программу для платформы EV3;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060" y="1189355"/>
            <a:ext cx="9961880" cy="4479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WPS Presentation</Application>
  <PresentationFormat>宽屏</PresentationFormat>
  <Paragraphs>27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tr07s</dc:creator>
  <cp:lastModifiedBy>tr07s</cp:lastModifiedBy>
  <cp:revision>3</cp:revision>
  <dcterms:created xsi:type="dcterms:W3CDTF">2024-04-07T13:31:16Z</dcterms:created>
  <dcterms:modified xsi:type="dcterms:W3CDTF">2024-04-07T18:05:40Z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1049-12.2.0.16731</vt:lpwstr>
  </property>
  <property fmtid="{D5CDD505-2E9C-101B-9397-08002B2CF9AE}" pid="3" name="ICV">
    <vt:lpwstr>A893D6A17037436398B8E4F4F4C9C32C_13</vt:lpwstr>
  </property>
</Properties>
</file>